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cdde07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cdde07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3cdde07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3cdde07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3cdde07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3cdde07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3cdde074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3cdde074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cdde074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cdde074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cdde074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cdde074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cdde074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3cdde074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3cdde074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3cdde074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3cdde074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3cdde074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3cdde07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3cdde07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3cdde074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3cdde074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3cdde074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3cdde07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cdde074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cdde074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3cdde07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3cdde07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3cdde07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3cdde07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3cdde074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3cdde074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cdde074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3cdde074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victorsoeiro/netflix-tv-shows-and-movie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shows to bring to Netflix?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Erik Paulson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0" y="2356100"/>
            <a:ext cx="3527274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50" y="2172225"/>
            <a:ext cx="3726945" cy="249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15750" y="43050"/>
            <a:ext cx="9112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IMDB Rating by Genre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295"/>
            <a:ext cx="9143999" cy="273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261025" y="652500"/>
            <a:ext cx="824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 genres: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War films - avg rating of 7.160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 films - avg rating of 7.122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Documentaries - avg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7.084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5" y="301050"/>
            <a:ext cx="3347124" cy="1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1470750" y="474200"/>
            <a:ext cx="6202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/>
              <a:t>Enrich Less Popular Genres</a:t>
            </a:r>
            <a:endParaRPr sz="3600"/>
          </a:p>
        </p:txBody>
      </p:sp>
      <p:sp>
        <p:nvSpPr>
          <p:cNvPr id="149" name="Google Shape;149;p23"/>
          <p:cNvSpPr txBox="1"/>
          <p:nvPr/>
        </p:nvSpPr>
        <p:spPr>
          <a:xfrm>
            <a:off x="414550" y="1673550"/>
            <a:ext cx="77613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are 5738 titles but the top rated genres only account for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War films ~.75% of all titles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 ~.16% of all titles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Documentaries ~10.3% of all titles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" y="2817700"/>
            <a:ext cx="3408101" cy="22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325" y="2571750"/>
            <a:ext cx="3723702" cy="248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964825" y="223973"/>
            <a:ext cx="4477500" cy="10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Takeaway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669700" y="1535275"/>
            <a:ext cx="483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Since some genres are very highly rated but have very few titles to explore, adding more titles will allow people to: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more related options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more related films to list in home page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Spend more time watching instead of searching (increasing satisfaction)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0" y="3012775"/>
            <a:ext cx="2746383" cy="18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83" y="3076450"/>
            <a:ext cx="2800140" cy="1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1964825" y="223973"/>
            <a:ext cx="4477500" cy="10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Takeaway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1669700" y="1535275"/>
            <a:ext cx="483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main thing to remember is that more options leads to happier customers.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Happier customers means less churn!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Less churn leads to more money!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0" y="3012775"/>
            <a:ext cx="2746383" cy="18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83" y="3076450"/>
            <a:ext cx="2800140" cy="1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780500" y="59600"/>
            <a:ext cx="5583000" cy="8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Steps!!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3020675"/>
            <a:ext cx="4239373" cy="19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498" y="3093450"/>
            <a:ext cx="3479777" cy="1813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951925" y="1036375"/>
            <a:ext cx="677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know: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popular genres are being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overlooked for new content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predict: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Adding new content to these categories will encourage viewing related movies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1780500" y="59600"/>
            <a:ext cx="5583000" cy="8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Steps!!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3020675"/>
            <a:ext cx="4239373" cy="19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498" y="3093450"/>
            <a:ext cx="3479777" cy="18131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951925" y="1036375"/>
            <a:ext cx="677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use data science to learn the best films to add!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we need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Netflix Budget Data (how much to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acquire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new title rights)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IMDB Web Scraping (new film ratings, budget prices, etc)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Build a model to try and predict how these changes will affect viewer hours (and indirectly their satisfaction)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1780500" y="59600"/>
            <a:ext cx="5583000" cy="8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937775" y="1029300"/>
            <a:ext cx="67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potential model could be a regression model trying to predict a continuous variable (viewership hours) by using existing variables and gathering some new ones!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75" y="2140350"/>
            <a:ext cx="5091578" cy="25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1780500" y="59600"/>
            <a:ext cx="5583000" cy="8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937775" y="1029300"/>
            <a:ext cx="677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model could predict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viewership hours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variables like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Imdb rating (already known)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 the user watched a related film recently? (need to gather)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675" y="2344750"/>
            <a:ext cx="5275963" cy="25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780500" y="59600"/>
            <a:ext cx="5583000" cy="8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923625" y="1036375"/>
            <a:ext cx="677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purpose of this model will lead to improvements like: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diverse selection within a specific genre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Happier members, leading to less churn and more retention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understanding of member preferences for future title selection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25" y="2571750"/>
            <a:ext cx="2732299" cy="18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00" y="2539825"/>
            <a:ext cx="2828049" cy="18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</a:t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2787525" y="1287650"/>
            <a:ext cx="2957400" cy="24480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375075" y="155651"/>
            <a:ext cx="8136000" cy="3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Kaggle dataset of all current United States Netflix titles in May 2022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https://www.kaggle.com/datasets/victorsoeiro/netflix-tv-shows-and-movies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Tools: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Sheets for filtering/analysis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Tableau for filtering/visualisations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978" y="2302900"/>
            <a:ext cx="1943200" cy="26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3118100"/>
            <a:ext cx="1740700" cy="1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613600" y="4716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Why add more titles to Netflix?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697000" y="19330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0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Maintain/increase membership</a:t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0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 genres fresh for viewers</a:t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0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viewership by adding related titles</a:t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600" y="7121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600" y="2908374"/>
            <a:ext cx="2937757" cy="20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6" name="Google Shape;96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4627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855550" y="857338"/>
            <a:ext cx="34329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People have varying interests!</a:t>
            </a:r>
            <a:endParaRPr b="1" sz="2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2855550" y="16528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Some people would like to watch something “easy and relaxing” while others want something “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exhilarating or heart-pumping”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Top Three Categories!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War movies | History movies | Documentation movies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Movies or Shows?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prefer shows to movies!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Let’s give people more of what they like!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it take to bring more viewership hours to Netflix?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05" name="Google Shape;10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6" name="Google Shape;106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The goal: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Bring more content that more viewers want to Netflix and reduce churn!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325" y="2644675"/>
            <a:ext cx="3004224" cy="1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We can expect people to enjoy movies from the same genres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So let’s add to low title genres!</a:t>
            </a:r>
            <a:endParaRPr sz="30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2635300"/>
            <a:ext cx="2498749" cy="24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1449900" y="481850"/>
            <a:ext cx="62442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</a:t>
            </a:r>
            <a:r>
              <a:rPr lang="en"/>
              <a:t>of Movies per Genre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8" y="2394875"/>
            <a:ext cx="8981925" cy="2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224000" y="568075"/>
            <a:ext cx="6696000" cy="15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Note that some genres have significantly more titles than others!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Maybe some viewers want more of their favorite genres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8" y="2394875"/>
            <a:ext cx="8981925" cy="2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your favorite movie genre?</a:t>
            </a:r>
            <a:endParaRPr sz="4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With a little help from Google Sheets and 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Tableau we can see many favorites!</a:t>
            </a:r>
            <a:endParaRPr b="0" sz="2400"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33" name="Google Shape;13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4" name="Google Shape;134;p2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Interesting idea: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Are the highest rated movies the most popular? Or do they have the most vocal fanbase?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